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23623-B921-4E42-8A2E-46738EFD19D9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A3030-A206-4F9A-A476-A4A043ED2F7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Cute Corner Fashion &amp; Design Institute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Agenda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Goals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Purpose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The Future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What I Need</a:t>
            </a:r>
          </a:p>
          <a:p>
            <a:pPr>
              <a:buFont typeface="Courier New" pitchFamily="49" charset="0"/>
              <a:buChar char="o"/>
            </a:pPr>
            <a:endParaRPr lang="en-US" dirty="0" smtClean="0"/>
          </a:p>
        </p:txBody>
      </p:sp>
      <p:pic>
        <p:nvPicPr>
          <p:cNvPr id="1027" name="Picture 3" descr="C:\Users\Mn\Desktop\Academics\FD 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676400"/>
            <a:ext cx="371475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Goals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 D</a:t>
            </a:r>
            <a:r>
              <a:rPr lang="en-US" dirty="0" smtClean="0">
                <a:solidFill>
                  <a:schemeClr val="bg1"/>
                </a:solidFill>
              </a:rPr>
              <a:t>evelop an academic background that nurtures professional and intellectual development of students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Establish and maintain a dedication to academic activities in creativity and research by the use of technology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Provide quality certificate courses  that give the required basics for the students’ career goals.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Purpose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Providing opportunities </a:t>
            </a:r>
            <a:r>
              <a:rPr lang="en-US" smtClean="0">
                <a:solidFill>
                  <a:schemeClr val="bg1"/>
                </a:solidFill>
              </a:rPr>
              <a:t>to community students </a:t>
            </a:r>
            <a:r>
              <a:rPr lang="en-US" dirty="0" smtClean="0">
                <a:solidFill>
                  <a:schemeClr val="bg1"/>
                </a:solidFill>
              </a:rPr>
              <a:t>talented in fashion and design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Incorporating less privileged students in the society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Creating job opportunities for the residents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Producing locally trained fashion designers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Building community identity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future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This institute aims beyond offering fashion design courses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institute aims at adding more courses including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Leather design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Textile design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Beauty and cosmetics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institute also aims at future expansion to offer diploma, bachelors, and masters courses.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What we Need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Funding for construction of the institute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Support in learning materials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Bursaries/scholarships for needy students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Funding to hire well qualified and experienced tutors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161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The Cute Corner Fashion &amp; Design Institute</vt:lpstr>
      <vt:lpstr>Goals  </vt:lpstr>
      <vt:lpstr>Purpose </vt:lpstr>
      <vt:lpstr>The future</vt:lpstr>
      <vt:lpstr>What we Need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Cute Corner Fashion &amp; Design Institute</dc:title>
  <dc:creator>Mn</dc:creator>
  <cp:lastModifiedBy>Mn</cp:lastModifiedBy>
  <cp:revision>72</cp:revision>
  <dcterms:created xsi:type="dcterms:W3CDTF">2021-08-27T18:48:05Z</dcterms:created>
  <dcterms:modified xsi:type="dcterms:W3CDTF">2021-08-27T20:55:46Z</dcterms:modified>
</cp:coreProperties>
</file>